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</p:sldIdLst>
  <p:sldSz cx="9144000" cy="6858000" type="screen4x3"/>
  <p:notesSz cx="6797675" cy="987425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E6373-8FC1-4C67-9D8A-6AD32F91A8A4}" type="datetimeFigureOut">
              <a:rPr lang="ru-RU" smtClean="0"/>
              <a:t>27.11.2024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F8844-EDAA-4DFF-9236-E5D9F14ECA6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83325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5E6373-8FC1-4C67-9D8A-6AD32F91A8A4}" type="datetimeFigureOut">
              <a:rPr lang="ru-RU" smtClean="0"/>
              <a:t>27.11.2024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6F8844-EDAA-4DFF-9236-E5D9F14ECA6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08715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82563" eaLnBrk="1" hangingPunct="1"/>
            <a:r>
              <a:rPr lang="ru-RU" altLang="ru-RU" sz="4000" b="1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Тема 5.</a:t>
            </a:r>
            <a:r>
              <a:rPr lang="en-US" altLang="ru-RU" sz="4000" b="1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altLang="ru-RU" sz="4000" b="1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Транспортный уровень стека </a:t>
            </a:r>
            <a:r>
              <a:rPr lang="en-US" altLang="ru-RU" sz="4000" b="1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TCP/IP</a:t>
            </a:r>
            <a:r>
              <a:rPr lang="ru-RU" altLang="ru-RU" sz="4000" b="1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endParaRPr lang="ru-RU" altLang="ru-RU" sz="4000" b="1" smtClean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965830"/>
      </p:ext>
    </p:extLst>
  </p:cSld>
  <p:clrMapOvr>
    <a:masterClrMapping/>
  </p:clrMapOvr>
  <p:transition spd="slow">
    <p:pull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605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4359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ru-RU" sz="2800" smtClean="0"/>
              <a:t>http://www.iana.org/assignments/port-numbers</a:t>
            </a:r>
            <a:endParaRPr lang="en-US" altLang="ru-RU" sz="2800" smtClean="0"/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7420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9279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4188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0830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996800"/>
      </p:ext>
    </p:extLst>
  </p:cSld>
  <p:clrMapOvr>
    <a:masterClrMapping/>
  </p:clrMapOvr>
  <p:transition spd="slow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132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3120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4881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ru-RU" altLang="ru-RU" sz="2800" b="1" i="1" smtClean="0">
                <a:solidFill>
                  <a:srgbClr val="0070C0"/>
                </a:solidFill>
              </a:rPr>
              <a:t>Транспортный уровень</a:t>
            </a:r>
            <a:endParaRPr lang="en-US" altLang="ru-RU" sz="2800" b="1" i="1" smtClean="0">
              <a:solidFill>
                <a:srgbClr val="0070C0"/>
              </a:solidFill>
            </a:endParaRPr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5856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7796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3407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568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5864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8938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ru-RU" sz="2800" b="1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UDP (User Datagram Protocol) </a:t>
            </a:r>
            <a:endParaRPr lang="ru-RU" altLang="ru-RU" sz="2800" b="1" smtClean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3775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altLang="ru-RU" sz="3600" b="1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Основные особенности </a:t>
            </a:r>
            <a:r>
              <a:rPr lang="en-US" altLang="ru-RU" sz="3600" b="1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UDP</a:t>
            </a:r>
            <a:endParaRPr lang="ru-RU" altLang="ru-RU" sz="3600" b="1" smtClean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8179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 sz="3600" b="1" smtClean="0">
                <a:solidFill>
                  <a:srgbClr val="660033"/>
                </a:solidFill>
              </a:rPr>
              <a:t>Структура заголовка </a:t>
            </a:r>
            <a:r>
              <a:rPr lang="en-US" altLang="ru-RU" sz="3600" b="1" smtClean="0">
                <a:solidFill>
                  <a:srgbClr val="660033"/>
                </a:solidFill>
              </a:rPr>
              <a:t>UDP</a:t>
            </a:r>
            <a:endParaRPr lang="ru-RU" altLang="ru-RU" sz="3600" b="1" smtClean="0">
              <a:solidFill>
                <a:srgbClr val="660033"/>
              </a:solidFill>
            </a:endParaRPr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6221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smtClean="0">
                <a:solidFill>
                  <a:srgbClr val="660033"/>
                </a:solidFill>
              </a:rPr>
              <a:t>Псевдозаголовок </a:t>
            </a:r>
            <a:r>
              <a:rPr lang="en-US" smtClean="0">
                <a:solidFill>
                  <a:srgbClr val="660033"/>
                </a:solidFill>
              </a:rPr>
              <a:t>UDP</a:t>
            </a:r>
            <a:endParaRPr lang="ru-RU" dirty="0">
              <a:solidFill>
                <a:srgbClr val="660033"/>
              </a:solidFill>
            </a:endParaRPr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2557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9402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2160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 sz="2800" b="1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5.</a:t>
            </a:r>
            <a:r>
              <a:rPr lang="en-US" altLang="ru-RU" sz="2800" b="1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ru-RU" altLang="ru-RU" sz="2800" b="1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. Протокол </a:t>
            </a:r>
            <a:r>
              <a:rPr lang="en-US" altLang="ru-RU" sz="2800" b="1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TCP </a:t>
            </a:r>
            <a:r>
              <a:rPr lang="ru-RU" altLang="ru-RU" sz="2800" b="1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и </a:t>
            </a:r>
            <a:br>
              <a:rPr lang="ru-RU" altLang="ru-RU" sz="2800" b="1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altLang="ru-RU" sz="2800" b="1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TCP-</a:t>
            </a:r>
            <a:r>
              <a:rPr lang="ru-RU" altLang="ru-RU" sz="2800" b="1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сегменты.</a:t>
            </a:r>
            <a:endParaRPr lang="en-US" altLang="ru-RU" sz="2800" b="1" smtClean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9367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9530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8534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1476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4784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 sz="3100" b="1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Флаги (биты управления)</a:t>
            </a:r>
            <a:endParaRPr lang="ru-RU" altLang="ru-RU" sz="3100" b="1" smtClean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6441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ru-RU" altLang="ru-RU" sz="2800" b="1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Установление </a:t>
            </a:r>
            <a:r>
              <a:rPr lang="en-US" altLang="ru-RU" sz="2800" b="1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TCP</a:t>
            </a:r>
            <a:r>
              <a:rPr lang="ru-RU" altLang="ru-RU" sz="2800" b="1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-соединения</a:t>
            </a:r>
            <a:endParaRPr lang="ru-RU" altLang="ru-RU" sz="2800" b="1" smtClean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7818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altLang="ru-RU" sz="2800" b="1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TCP: </a:t>
            </a:r>
            <a:r>
              <a:rPr lang="ru-RU" altLang="ru-RU" sz="2800" b="1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Установка соединения</a:t>
            </a:r>
            <a:endParaRPr lang="en-US" altLang="ru-RU" sz="2800" b="1" smtClean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34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altLang="ru-RU" sz="2800" b="1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TCP: </a:t>
            </a:r>
            <a:r>
              <a:rPr lang="ru-RU" altLang="ru-RU" sz="2800" b="1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Завершение соединения</a:t>
            </a:r>
            <a:endParaRPr lang="en-US" altLang="ru-RU" sz="2800" b="1" smtClean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58005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 sz="2800" b="1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Сборка сегментов </a:t>
            </a:r>
            <a:r>
              <a:rPr lang="en-US" altLang="ru-RU" sz="2800" b="1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TCP</a:t>
            </a:r>
            <a:endParaRPr lang="en-US" altLang="ru-RU" sz="2800" b="1" smtClean="0">
              <a:solidFill>
                <a:schemeClr val="tx2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6559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 sz="2800" smtClean="0"/>
              <a:t>Инкапсуляция/Деинкапсуляция</a:t>
            </a:r>
            <a:endParaRPr lang="en-US" altLang="ru-RU" sz="2800" smtClean="0"/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4982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altLang="ru-RU" sz="2800" b="1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TCP </a:t>
            </a:r>
            <a:r>
              <a:rPr lang="ru-RU" altLang="ru-RU" sz="2800" b="1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подтверждение</a:t>
            </a:r>
            <a:endParaRPr lang="en-US" altLang="ru-RU" sz="2800" b="1" smtClean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142320"/>
      </p:ext>
    </p:extLst>
  </p:cSld>
  <p:clrMapOvr>
    <a:masterClrMapping/>
  </p:clrMapOvr>
  <p:transition spd="slow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 sz="2800" b="1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Оконное управление потоком</a:t>
            </a:r>
            <a:endParaRPr lang="ru-RU" altLang="ru-RU" sz="2800" b="1" dirty="0" smtClean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67761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ru-RU" altLang="ru-RU" sz="2800" b="1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Пример</a:t>
            </a:r>
            <a:endParaRPr lang="en-US" altLang="ru-RU" sz="2800" b="1" smtClean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948538"/>
      </p:ext>
    </p:extLst>
  </p:cSld>
  <p:clrMapOvr>
    <a:masterClrMapping/>
  </p:clrMapOvr>
  <p:transition spd="slow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altLang="ru-RU" sz="2800" b="1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Скользящее окно</a:t>
            </a:r>
            <a:endParaRPr lang="ru-RU" altLang="ru-RU" sz="2800" b="1" smtClean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12938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altLang="ru-RU" sz="2800" b="1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Скользящее окно</a:t>
            </a:r>
            <a:endParaRPr lang="ru-RU" altLang="ru-RU" sz="2800" b="1" smtClean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90440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88265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60618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altLang="ru-RU" sz="2800" b="1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TCP </a:t>
            </a:r>
            <a:r>
              <a:rPr lang="ru-RU" altLang="ru-RU" sz="2800" b="1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– Повторная передача</a:t>
            </a:r>
            <a:endParaRPr lang="en-US" altLang="ru-RU" sz="2800" b="1" smtClean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244466"/>
      </p:ext>
    </p:extLst>
  </p:cSld>
  <p:clrMapOvr>
    <a:masterClrMapping/>
  </p:clrMapOvr>
  <p:transition spd="slow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52998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 sz="2800" b="1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Настройка тайм-аута</a:t>
            </a:r>
            <a:r>
              <a:rPr lang="en-US" altLang="ru-RU" sz="2800" b="1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endParaRPr lang="ru-RU" altLang="ru-RU" sz="2800" b="1" smtClean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4065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 sz="2800" smtClean="0"/>
              <a:t>Инкапсуляция/деинкапсуляция и транспортный уровень</a:t>
            </a:r>
            <a:endParaRPr lang="en-US" altLang="ru-RU" sz="2800" smtClean="0"/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3042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ru-RU" altLang="ru-RU" sz="2800" b="1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Транспортный</a:t>
            </a:r>
            <a:br>
              <a:rPr lang="ru-RU" altLang="ru-RU" sz="2800" b="1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ru-RU" altLang="ru-RU" sz="2800" b="1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уровень</a:t>
            </a:r>
            <a:endParaRPr lang="en-US" altLang="ru-RU" sz="2800" b="1" smtClean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4461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ru-RU" altLang="ru-RU" sz="2800" b="1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Сравнение </a:t>
            </a:r>
            <a:r>
              <a:rPr lang="en-US" altLang="ru-RU" sz="2800" b="1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TCP </a:t>
            </a:r>
            <a:r>
              <a:rPr lang="ru-RU" altLang="ru-RU" sz="2800" b="1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и</a:t>
            </a:r>
            <a:r>
              <a:rPr lang="en-US" altLang="ru-RU" sz="2800" b="1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UDP</a:t>
            </a:r>
            <a:endParaRPr lang="en-US" altLang="ru-RU" sz="2800" b="1" smtClean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8720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1725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ru-RU" altLang="ru-RU" sz="2800" b="1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Порты протоколов</a:t>
            </a:r>
            <a:r>
              <a:rPr lang="en-US" altLang="ru-RU" sz="2800" b="1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TCP </a:t>
            </a:r>
            <a:r>
              <a:rPr lang="ru-RU" altLang="ru-RU" sz="2800" b="1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и</a:t>
            </a:r>
            <a:r>
              <a:rPr lang="en-US" altLang="ru-RU" sz="2800" b="1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UDP</a:t>
            </a:r>
            <a:endParaRPr lang="en-US" altLang="ru-RU" sz="2800" b="1" smtClean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952328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82</Words>
  <Application>Microsoft Office PowerPoint</Application>
  <PresentationFormat>Экран (4:3)</PresentationFormat>
  <Paragraphs>25</Paragraphs>
  <Slides>49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49</vt:i4>
      </vt:variant>
    </vt:vector>
  </HeadingPairs>
  <TitlesOfParts>
    <vt:vector size="50" baseType="lpstr">
      <vt:lpstr>Тема Office</vt:lpstr>
      <vt:lpstr>Тема 5. Транспортный уровень стека TCP/IP </vt:lpstr>
      <vt:lpstr>Транспортный уровень</vt:lpstr>
      <vt:lpstr>Презентация PowerPoint</vt:lpstr>
      <vt:lpstr>Инкапсуляция/Деинкапсуляция</vt:lpstr>
      <vt:lpstr>Инкапсуляция/деинкапсуляция и транспортный уровень</vt:lpstr>
      <vt:lpstr>Транспортный  уровень</vt:lpstr>
      <vt:lpstr>Сравнение TCP и UDP</vt:lpstr>
      <vt:lpstr>Презентация PowerPoint</vt:lpstr>
      <vt:lpstr>Порты протоколов TCP и UDP</vt:lpstr>
      <vt:lpstr>Презентация PowerPoint</vt:lpstr>
      <vt:lpstr>Презентация PowerPoint</vt:lpstr>
      <vt:lpstr>http://www.iana.org/assignments/port-numbers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UDP (User Datagram Protocol) </vt:lpstr>
      <vt:lpstr>Основные особенности UDP</vt:lpstr>
      <vt:lpstr>Структура заголовка UDP</vt:lpstr>
      <vt:lpstr>Псевдозаголовок UDP</vt:lpstr>
      <vt:lpstr>Презентация PowerPoint</vt:lpstr>
      <vt:lpstr>5.2. Протокол TCP и  TCP-сегменты.</vt:lpstr>
      <vt:lpstr>Презентация PowerPoint</vt:lpstr>
      <vt:lpstr>Презентация PowerPoint</vt:lpstr>
      <vt:lpstr>Презентация PowerPoint</vt:lpstr>
      <vt:lpstr>Презентация PowerPoint</vt:lpstr>
      <vt:lpstr>Флаги (биты управления)</vt:lpstr>
      <vt:lpstr>Установление TCP-соединения</vt:lpstr>
      <vt:lpstr>TCP: Установка соединения</vt:lpstr>
      <vt:lpstr>TCP: Завершение соединения</vt:lpstr>
      <vt:lpstr>Сборка сегментов TCP</vt:lpstr>
      <vt:lpstr>TCP подтверждение</vt:lpstr>
      <vt:lpstr>Оконное управление потоком</vt:lpstr>
      <vt:lpstr>Пример</vt:lpstr>
      <vt:lpstr>Скользящее окно</vt:lpstr>
      <vt:lpstr>Скользящее окно</vt:lpstr>
      <vt:lpstr>Презентация PowerPoint</vt:lpstr>
      <vt:lpstr>Презентация PowerPoint</vt:lpstr>
      <vt:lpstr>TCP – Повторная передача</vt:lpstr>
      <vt:lpstr>Презентация PowerPoint</vt:lpstr>
      <vt:lpstr>Настройка тайм-аута 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Тема 5. Транспортный уровень стека TCP/IP </dc:title>
  <dc:creator>Soboleva Tatsiana V.</dc:creator>
  <cp:lastModifiedBy>Soboleva Tatsiana V.</cp:lastModifiedBy>
  <cp:revision>1</cp:revision>
  <dcterms:created xsi:type="dcterms:W3CDTF">2024-11-27T10:59:56Z</dcterms:created>
  <dcterms:modified xsi:type="dcterms:W3CDTF">2024-11-27T10:59:59Z</dcterms:modified>
</cp:coreProperties>
</file>